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2" r:id="rId4"/>
    <p:sldId id="264" r:id="rId5"/>
    <p:sldId id="263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70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7A35E-E433-475C-A496-692FD1A97BBF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8BDE8-9BE8-4F60-9027-BB954FF4F9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61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9E4151-106D-4209-A9B9-567E9CB19605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B5B7C5-F31E-4E9B-B4BD-743C9FFEE50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1000108"/>
            <a:ext cx="7747794" cy="15414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«Сказки с использованием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LEGO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»</a:t>
            </a:r>
            <a:br>
              <a:rPr lang="ru-RU" sz="11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sz="2800" b="1" i="1" dirty="0">
                <a:solidFill>
                  <a:srgbClr val="FF0000"/>
                </a:solidFill>
              </a:rPr>
              <a:t>                    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C:\Documents and Settings\Admin\Рабочий стол\картинки детей\zoopark_le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2643182"/>
            <a:ext cx="4714908" cy="293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2-tub-ru.yandex.net/i?id=f023608a18282818a3cbfecd044833cd&amp;n=33&amp;h=215&amp;w=22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643182"/>
            <a:ext cx="2714644" cy="28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323528" y="142852"/>
            <a:ext cx="8280920" cy="64294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</a:t>
            </a:r>
            <a:r>
              <a:rPr 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учреждение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развития ребенка детский сад №90 «Подсолнушек»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Нижнекамского муниципального района республики Татарстан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5500702"/>
            <a:ext cx="7215238" cy="80861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Подготовили воспитатели: </a:t>
            </a:r>
            <a:r>
              <a:rPr lang="ru-RU" dirty="0" err="1">
                <a:solidFill>
                  <a:schemeClr val="tx1"/>
                </a:solidFill>
              </a:rPr>
              <a:t>Бульхина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Гузаль</a:t>
            </a:r>
            <a:r>
              <a:rPr lang="ru-RU" dirty="0">
                <a:solidFill>
                  <a:schemeClr val="tx1"/>
                </a:solidFill>
              </a:rPr>
              <a:t> Рашидовна,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Киселева Алёна </a:t>
            </a:r>
            <a:r>
              <a:rPr lang="ru-RU" dirty="0" err="1">
                <a:solidFill>
                  <a:schemeClr val="tx1"/>
                </a:solidFill>
              </a:rPr>
              <a:t>Александровна,Кисиленко</a:t>
            </a:r>
            <a:r>
              <a:rPr lang="ru-RU" dirty="0">
                <a:solidFill>
                  <a:schemeClr val="tx1"/>
                </a:solidFill>
              </a:rPr>
              <a:t> Елена Александровна, Логунова Нонна Викторовна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Documents and Settings\Admin\Рабочий стол\картинки детей\0_9026e_91e17d80_ori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885828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05622" y="1340768"/>
            <a:ext cx="6356439" cy="512448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Учить детей строить из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лего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-конструктора, выбирая верную последовательность действий, приемы соединения, сочетание форм и цветов.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Задачи проекта: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Формировать устойчивый интерес к конструктивной деятельности, желание творить, изобретать.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Учить мысленно разделять предмет на составные части и собирать из частей целое.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Учить строить из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лего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конструктора героев сказок.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Развивать фантазию, конструктивное воображение и умение творчески использовать приобретённые навыки.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Развивать самостоятельность при работе со схемами.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е.</a:t>
            </a:r>
            <a:r>
              <a:rPr lang="ru-RU" sz="1600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Развивать мелкую моторику рук, стимулируя в будущем общее речевое развитие и умственные способности.</a:t>
            </a:r>
            <a:endParaRPr lang="ru-RU" sz="16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картинки детей\91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259" y="4686094"/>
            <a:ext cx="2551678" cy="1731496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51520" y="3449871"/>
            <a:ext cx="3000396" cy="10715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Яркий дизайн, много деталей</a:t>
            </a:r>
          </a:p>
        </p:txBody>
      </p:sp>
      <p:pic>
        <p:nvPicPr>
          <p:cNvPr id="1027" name="Picture 3" descr="C:\Documents and Settings\Admin\Рабочий стол\картинки детей\18711336a7e8f0fbd3403495947bd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31731"/>
            <a:ext cx="2214578" cy="1674775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картинки детей\cd82a9b653b57470ec2e7f5902e705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7785" y="4365104"/>
            <a:ext cx="3714776" cy="2052486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3060590" y="1782506"/>
            <a:ext cx="2643206" cy="12144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многообразие игровых полей </a:t>
            </a:r>
          </a:p>
        </p:txBody>
      </p:sp>
      <p:sp>
        <p:nvSpPr>
          <p:cNvPr id="7" name="Овал 6"/>
          <p:cNvSpPr/>
          <p:nvPr/>
        </p:nvSpPr>
        <p:spPr>
          <a:xfrm>
            <a:off x="5429256" y="2996952"/>
            <a:ext cx="3071834" cy="128588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учет возрастных особенностей</a:t>
            </a:r>
          </a:p>
        </p:txBody>
      </p:sp>
      <p:pic>
        <p:nvPicPr>
          <p:cNvPr id="2" name="Picture 2" descr="C:\Documents and Settings\Admin\Мои документы\Мои рисунки\25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2238" y="3173091"/>
            <a:ext cx="1381125" cy="1200150"/>
          </a:xfrm>
          <a:prstGeom prst="rect">
            <a:avLst/>
          </a:prstGeom>
          <a:noFill/>
        </p:spPr>
      </p:pic>
      <p:sp>
        <p:nvSpPr>
          <p:cNvPr id="9" name="Овал 8"/>
          <p:cNvSpPr/>
          <p:nvPr/>
        </p:nvSpPr>
        <p:spPr>
          <a:xfrm>
            <a:off x="2584940" y="188640"/>
            <a:ext cx="6379548" cy="121444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Практическая значимость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007999" y="30615"/>
            <a:ext cx="7358114" cy="1428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Используются методы: чтение художественной литературы, беседа,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рассматривание картинки, схемы. </a:t>
            </a:r>
          </a:p>
        </p:txBody>
      </p:sp>
      <p:pic>
        <p:nvPicPr>
          <p:cNvPr id="8" name="Рисунок 4" descr="C:\Users\User\AppData\Local\Microsoft\Windows\Temporary Internet Files\Content.Word\IMG-20181128-WA0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40278"/>
            <a:ext cx="3816424" cy="260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3" descr="C:\Users\User\AppData\Local\Microsoft\Windows\Temporary Internet Files\Content.Word\IMG-20181128-WA0030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1608013"/>
            <a:ext cx="3744416" cy="247333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42206"/>
            <a:ext cx="3240360" cy="243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911" y="4242206"/>
            <a:ext cx="3268705" cy="24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559688" y="188640"/>
            <a:ext cx="6357982" cy="150019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У ребёнка появляется возможность создать собственный </a:t>
            </a:r>
            <a:r>
              <a:rPr lang="ru-RU">
                <a:solidFill>
                  <a:srgbClr val="FF0000"/>
                </a:solidFill>
              </a:rPr>
              <a:t>образ  персонажа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6" descr="C:\Users\User\AppData\Local\Microsoft\Windows\Temporary Internet Files\Content.Word\IMG-20181128-WA0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765"/>
            <a:ext cx="5047874" cy="361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2816805" cy="375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285852" y="214290"/>
            <a:ext cx="6696744" cy="16687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После ознакомления со сказкой идёт её обыгрывание. Детям нравится придумывать своих сказочных героев , свой сюжет сказки  из конструктора.</a:t>
            </a:r>
          </a:p>
        </p:txBody>
      </p:sp>
      <p:pic>
        <p:nvPicPr>
          <p:cNvPr id="7" name="Объект 8" descr="C:\Users\User\AppData\Local\Microsoft\Windows\Temporary Internet Files\Content.Word\IMG-20181128-WA0014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1928802"/>
            <a:ext cx="3676398" cy="264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928802"/>
            <a:ext cx="3524275" cy="26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xaNNi9wU38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4143380"/>
            <a:ext cx="4214842" cy="2374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61A32F-FB08-4767-A3C8-88022074ED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9" b="14399"/>
          <a:stretch/>
        </p:blipFill>
        <p:spPr>
          <a:xfrm>
            <a:off x="127297" y="887130"/>
            <a:ext cx="4283968" cy="254187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0" y="71414"/>
            <a:ext cx="5000660" cy="107157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Этот проект закончен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и был представлен на конкурсах </a:t>
            </a:r>
            <a:r>
              <a:rPr lang="ru-RU" dirty="0" err="1">
                <a:solidFill>
                  <a:srgbClr val="FF0000"/>
                </a:solidFill>
              </a:rPr>
              <a:t>Легоград</a:t>
            </a:r>
            <a:r>
              <a:rPr lang="ru-RU" dirty="0">
                <a:solidFill>
                  <a:srgbClr val="FF0000"/>
                </a:solidFill>
              </a:rPr>
              <a:t> и Дебют в науки</a:t>
            </a:r>
          </a:p>
        </p:txBody>
      </p:sp>
      <p:pic>
        <p:nvPicPr>
          <p:cNvPr id="7" name="Рисунок 6" descr="2ix4eONhhLg.jpg"/>
          <p:cNvPicPr>
            <a:picLocks noChangeAspect="1"/>
          </p:cNvPicPr>
          <p:nvPr/>
        </p:nvPicPr>
        <p:blipFill>
          <a:blip r:embed="rId3"/>
          <a:srcRect l="21951"/>
          <a:stretch>
            <a:fillRect/>
          </a:stretch>
        </p:blipFill>
        <p:spPr>
          <a:xfrm>
            <a:off x="467544" y="3649308"/>
            <a:ext cx="2976551" cy="2643206"/>
          </a:xfrm>
          <a:prstGeom prst="rect">
            <a:avLst/>
          </a:prstGeom>
        </p:spPr>
      </p:pic>
      <p:pic>
        <p:nvPicPr>
          <p:cNvPr id="8" name="Рисунок 7" descr="5Ny_kezZF3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677" y="3429000"/>
            <a:ext cx="2339595" cy="3119459"/>
          </a:xfrm>
          <a:prstGeom prst="rect">
            <a:avLst/>
          </a:prstGeom>
        </p:spPr>
      </p:pic>
      <p:pic>
        <p:nvPicPr>
          <p:cNvPr id="13" name="Рисунок 12" descr="XI1Www2ry4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761" y="3429001"/>
            <a:ext cx="2286016" cy="31194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73EF69-0149-4038-8485-37DF99D4E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562" y="855035"/>
            <a:ext cx="4318215" cy="2431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721</TotalTime>
  <Words>207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</vt:lpstr>
      <vt:lpstr>Constantia</vt:lpstr>
      <vt:lpstr>Symbol</vt:lpstr>
      <vt:lpstr>Times New Roman</vt:lpstr>
      <vt:lpstr>Wingdings 2</vt:lpstr>
      <vt:lpstr>Поток</vt:lpstr>
      <vt:lpstr>«Сказки с использованием LEGO»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Старший Воспитатель</cp:lastModifiedBy>
  <cp:revision>78</cp:revision>
  <dcterms:created xsi:type="dcterms:W3CDTF">2016-02-07T16:11:34Z</dcterms:created>
  <dcterms:modified xsi:type="dcterms:W3CDTF">2019-10-06T14:49:13Z</dcterms:modified>
</cp:coreProperties>
</file>